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312" r:id="rId6"/>
    <p:sldId id="289" r:id="rId7"/>
    <p:sldId id="288" r:id="rId8"/>
    <p:sldId id="314" r:id="rId9"/>
    <p:sldId id="291" r:id="rId10"/>
    <p:sldId id="290" r:id="rId11"/>
    <p:sldId id="313" r:id="rId12"/>
    <p:sldId id="298" r:id="rId13"/>
    <p:sldId id="299" r:id="rId14"/>
    <p:sldId id="300" r:id="rId15"/>
    <p:sldId id="301" r:id="rId16"/>
    <p:sldId id="302" r:id="rId17"/>
    <p:sldId id="309" r:id="rId18"/>
    <p:sldId id="308" r:id="rId19"/>
    <p:sldId id="311" r:id="rId20"/>
    <p:sldId id="30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orient="horz" pos="2999"/>
        <p:guide pos="2434"/>
        <p:guide pos="3840"/>
        <p:guide orient="horz" pos="1389"/>
        <p:guide pos="211"/>
        <p:guide pos="7469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67624" y="4200526"/>
            <a:ext cx="89535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횟수를 제한하여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할 수 있는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어뷰징에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부분이나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강력한 유저가 제한없이 플레이하여 생길 수 있는 문제들을 사전 차단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4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시즌제로 운영하여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반복되는 피로도를 줄이고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시즌에 더 높은 보상을 위한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마찬가지로 매칭이 필요하기 때문에 원활히 하기 위하여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제한하며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코드로의 방 입장도 가능하여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아레나보다 여유 있게 조절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9390" y="5570878"/>
            <a:ext cx="26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 구성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231" y="5183047"/>
            <a:ext cx="7981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두가지로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PVE, 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나누어져 있으며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캐릭터의 성장에 대한 재화를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캐릭터를 소환하는데 대한 재화를 얻을 수 있다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속성과 아군의 시너지를 고려하며 파티를 짜고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하며 느끼는 색다른 재미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9726" y="2213358"/>
            <a:ext cx="5158800" cy="2546350"/>
            <a:chOff x="339726" y="2213358"/>
            <a:chExt cx="5158800" cy="25463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37" b="12292"/>
            <a:stretch/>
          </p:blipFill>
          <p:spPr>
            <a:xfrm>
              <a:off x="339726" y="2213358"/>
              <a:ext cx="5158800" cy="25463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436112" y="337962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64787" y="310340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26762" y="360822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35569" y="337803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8238" y="2213358"/>
            <a:ext cx="5158800" cy="2546003"/>
            <a:chOff x="6698238" y="2213358"/>
            <a:chExt cx="5158800" cy="2546003"/>
          </a:xfrm>
        </p:grpSpPr>
        <p:pic>
          <p:nvPicPr>
            <p:cNvPr id="1028" name="Picture 4" descr="https://t1.daumcdn.net/cafeattach/1YmAL/79811004814299108802135239488db53b3cfae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/>
            <a:stretch/>
          </p:blipFill>
          <p:spPr bwMode="auto">
            <a:xfrm>
              <a:off x="6698238" y="2213358"/>
              <a:ext cx="5158800" cy="25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929564" y="3666962"/>
              <a:ext cx="316706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22483" y="2802568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03807" y="308593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37232" y="240648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3875231" y="5183047"/>
            <a:ext cx="79818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성장 재화를 바탕으로 성장하여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접근하게 되며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재화를 이용하여 다양한 캐릭터를 획득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성장을 위하여 다시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접근하는 구조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4963" y="5570878"/>
            <a:ext cx="239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6698238" y="2214526"/>
            <a:ext cx="5158800" cy="2546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ko-KR" altLang="en-US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캐릭터를 </a:t>
            </a:r>
            <a:r>
              <a:rPr lang="ko-KR" altLang="en-US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고르고 </a:t>
            </a:r>
            <a:r>
              <a:rPr lang="ko-KR" altLang="en-US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 플레이어와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방식으로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85"/>
          <a:stretch/>
        </p:blipFill>
        <p:spPr>
          <a:xfrm>
            <a:off x="342900" y="2214526"/>
            <a:ext cx="5158800" cy="2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503450" y="2481803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선택하여 전투를 시작 하여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68"/>
          <a:stretch/>
        </p:blipFill>
        <p:spPr>
          <a:xfrm>
            <a:off x="6698238" y="2218953"/>
            <a:ext cx="5158800" cy="25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콜로세움을 먼저 접하고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답답함을 느낀 유저 혹은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플레이 하고 싶은 욕구를 느끼는 유저의 욕구를 해소 시키기 위하여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정 반대 형태의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2021/02/12 가디언테일즈 아레나 란/미공/베스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/>
        </p:blipFill>
        <p:spPr bwMode="auto">
          <a:xfrm>
            <a:off x="3516600" y="2214781"/>
            <a:ext cx="5158800" cy="25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717256" y="2965450"/>
            <a:ext cx="2940844" cy="1206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시작에 앞서 캐릭터 선택 및 출전 순서를 정하는데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유저는 현재 시즌의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매칭될 상대의 파티가 어떤 조합일것인가에 대한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고민을 유도하며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고민을 하며 승리한 유저는 더 큰 재미를 느끼게 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070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2532219" y="4221246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1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때문에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빠르고 안정적이게 하기 위하여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남녀 노소를 불문하고 게임의 이용자 비율이 가장 높은 저녁 시간대에 입장 가능 시간을 배치하여 보다 많은 유저가 즐길 수 있게끔 유도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" b="1559"/>
          <a:stretch/>
        </p:blipFill>
        <p:spPr>
          <a:xfrm>
            <a:off x="6360844" y="2214071"/>
            <a:ext cx="5496194" cy="25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498</Words>
  <Application>Microsoft Office PowerPoint</Application>
  <PresentationFormat>와이드스크린</PresentationFormat>
  <Paragraphs>101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262</cp:revision>
  <dcterms:created xsi:type="dcterms:W3CDTF">2021-04-15T02:12:24Z</dcterms:created>
  <dcterms:modified xsi:type="dcterms:W3CDTF">2021-04-22T04:39:50Z</dcterms:modified>
</cp:coreProperties>
</file>